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8120063" cy="10826750" type="B4ISO"/>
  <p:notesSz cx="9866313" cy="673576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11" userDrawn="1">
          <p15:clr>
            <a:srgbClr val="A4A3A4"/>
          </p15:clr>
        </p15:guide>
        <p15:guide id="2" pos="255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60000"/>
    <a:srgbClr val="FA0000"/>
    <a:srgbClr val="FCEBC8"/>
    <a:srgbClr val="FDF8C7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07" autoAdjust="0"/>
  </p:normalViewPr>
  <p:slideViewPr>
    <p:cSldViewPr>
      <p:cViewPr varScale="1">
        <p:scale>
          <a:sx n="61" d="100"/>
          <a:sy n="61" d="100"/>
        </p:scale>
        <p:origin x="2270" y="48"/>
      </p:cViewPr>
      <p:guideLst>
        <p:guide orient="horz" pos="3411"/>
        <p:guide pos="255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274871" cy="337269"/>
          </a:xfrm>
          <a:prstGeom prst="rect">
            <a:avLst/>
          </a:prstGeom>
        </p:spPr>
        <p:txBody>
          <a:bodyPr vert="horz" lIns="89783" tIns="44892" rIns="89783" bIns="44892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589168" y="0"/>
            <a:ext cx="4274871" cy="337269"/>
          </a:xfrm>
          <a:prstGeom prst="rect">
            <a:avLst/>
          </a:prstGeom>
        </p:spPr>
        <p:txBody>
          <a:bodyPr vert="horz" lIns="89783" tIns="44892" rIns="89783" bIns="44892" rtlCol="0"/>
          <a:lstStyle>
            <a:lvl1pPr algn="r">
              <a:defRPr sz="1200"/>
            </a:lvl1pPr>
          </a:lstStyle>
          <a:p>
            <a:fld id="{2E6B9CE5-6F1D-4236-B778-3F06EA6765E1}" type="datetimeFigureOut">
              <a:rPr kumimoji="1" lang="ja-JP" altLang="en-US" smtClean="0"/>
              <a:t>2025/2/4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3984625" y="504825"/>
            <a:ext cx="1897063" cy="25273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9783" tIns="44892" rIns="89783" bIns="44892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86860" y="3199780"/>
            <a:ext cx="7892596" cy="3031147"/>
          </a:xfrm>
          <a:prstGeom prst="rect">
            <a:avLst/>
          </a:prstGeom>
        </p:spPr>
        <p:txBody>
          <a:bodyPr vert="horz" lIns="89783" tIns="44892" rIns="89783" bIns="44892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6397427"/>
            <a:ext cx="4274871" cy="337269"/>
          </a:xfrm>
          <a:prstGeom prst="rect">
            <a:avLst/>
          </a:prstGeom>
        </p:spPr>
        <p:txBody>
          <a:bodyPr vert="horz" lIns="89783" tIns="44892" rIns="89783" bIns="44892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589168" y="6397427"/>
            <a:ext cx="4274871" cy="337269"/>
          </a:xfrm>
          <a:prstGeom prst="rect">
            <a:avLst/>
          </a:prstGeom>
        </p:spPr>
        <p:txBody>
          <a:bodyPr vert="horz" lIns="89783" tIns="44892" rIns="89783" bIns="44892" rtlCol="0" anchor="b"/>
          <a:lstStyle>
            <a:lvl1pPr algn="r">
              <a:defRPr sz="1200"/>
            </a:lvl1pPr>
          </a:lstStyle>
          <a:p>
            <a:fld id="{ED7D71F5-946D-4246-8B78-614D3070D7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73264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3984625" y="504825"/>
            <a:ext cx="1897063" cy="25273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D71F5-946D-4246-8B78-614D3070D721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91992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09005" y="3363312"/>
            <a:ext cx="6902054" cy="232073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218010" y="6135159"/>
            <a:ext cx="5684044" cy="276683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044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089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9134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2179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5224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8269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1314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4359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36335-D72B-4322-837B-DCEB98E0BDFD}" type="datetimeFigureOut">
              <a:rPr kumimoji="1" lang="ja-JP" altLang="en-US" smtClean="0"/>
              <a:t>2025/2/4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1AEC0-57FA-4DEC-99E2-7171440724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39992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36335-D72B-4322-837B-DCEB98E0BDFD}" type="datetimeFigureOut">
              <a:rPr kumimoji="1" lang="ja-JP" altLang="en-US" smtClean="0"/>
              <a:t>2025/2/4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1AEC0-57FA-4DEC-99E2-7171440724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8039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415284" y="578932"/>
            <a:ext cx="1370261" cy="12315429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04503" y="578932"/>
            <a:ext cx="3975448" cy="12315429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36335-D72B-4322-837B-DCEB98E0BDFD}" type="datetimeFigureOut">
              <a:rPr kumimoji="1" lang="ja-JP" altLang="en-US" smtClean="0"/>
              <a:t>2025/2/4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1AEC0-57FA-4DEC-99E2-7171440724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33871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36335-D72B-4322-837B-DCEB98E0BDFD}" type="datetimeFigureOut">
              <a:rPr kumimoji="1" lang="ja-JP" altLang="en-US" smtClean="0"/>
              <a:t>2025/2/4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1AEC0-57FA-4DEC-99E2-7171440724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68764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41429" y="6957190"/>
            <a:ext cx="6902054" cy="2150313"/>
          </a:xfrm>
        </p:spPr>
        <p:txBody>
          <a:bodyPr anchor="t"/>
          <a:lstStyle>
            <a:lvl1pPr algn="l">
              <a:defRPr sz="2664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41429" y="4588840"/>
            <a:ext cx="6902054" cy="2368351"/>
          </a:xfrm>
        </p:spPr>
        <p:txBody>
          <a:bodyPr anchor="b"/>
          <a:lstStyle>
            <a:lvl1pPr marL="0" indent="0">
              <a:buNone/>
              <a:defRPr sz="1332">
                <a:solidFill>
                  <a:schemeClr val="tx1">
                    <a:tint val="75000"/>
                  </a:schemeClr>
                </a:solidFill>
              </a:defRPr>
            </a:lvl1pPr>
            <a:lvl2pPr marL="304496" indent="0">
              <a:buNone/>
              <a:defRPr sz="1199">
                <a:solidFill>
                  <a:schemeClr val="tx1">
                    <a:tint val="75000"/>
                  </a:schemeClr>
                </a:solidFill>
              </a:defRPr>
            </a:lvl2pPr>
            <a:lvl3pPr marL="608990" indent="0">
              <a:buNone/>
              <a:defRPr sz="1066">
                <a:solidFill>
                  <a:schemeClr val="tx1">
                    <a:tint val="75000"/>
                  </a:schemeClr>
                </a:solidFill>
              </a:defRPr>
            </a:lvl3pPr>
            <a:lvl4pPr marL="913486" indent="0">
              <a:buNone/>
              <a:defRPr sz="932">
                <a:solidFill>
                  <a:schemeClr val="tx1">
                    <a:tint val="75000"/>
                  </a:schemeClr>
                </a:solidFill>
              </a:defRPr>
            </a:lvl4pPr>
            <a:lvl5pPr marL="1217981" indent="0">
              <a:buNone/>
              <a:defRPr sz="932">
                <a:solidFill>
                  <a:schemeClr val="tx1">
                    <a:tint val="75000"/>
                  </a:schemeClr>
                </a:solidFill>
              </a:defRPr>
            </a:lvl5pPr>
            <a:lvl6pPr marL="1522476" indent="0">
              <a:buNone/>
              <a:defRPr sz="932">
                <a:solidFill>
                  <a:schemeClr val="tx1">
                    <a:tint val="75000"/>
                  </a:schemeClr>
                </a:solidFill>
              </a:defRPr>
            </a:lvl6pPr>
            <a:lvl7pPr marL="1826972" indent="0">
              <a:buNone/>
              <a:defRPr sz="932">
                <a:solidFill>
                  <a:schemeClr val="tx1">
                    <a:tint val="75000"/>
                  </a:schemeClr>
                </a:solidFill>
              </a:defRPr>
            </a:lvl7pPr>
            <a:lvl8pPr marL="2131466" indent="0">
              <a:buNone/>
              <a:defRPr sz="932">
                <a:solidFill>
                  <a:schemeClr val="tx1">
                    <a:tint val="75000"/>
                  </a:schemeClr>
                </a:solidFill>
              </a:defRPr>
            </a:lvl8pPr>
            <a:lvl9pPr marL="2435962" indent="0">
              <a:buNone/>
              <a:defRPr sz="93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36335-D72B-4322-837B-DCEB98E0BDFD}" type="datetimeFigureOut">
              <a:rPr kumimoji="1" lang="ja-JP" altLang="en-US" smtClean="0"/>
              <a:t>2025/2/4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1AEC0-57FA-4DEC-99E2-7171440724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86579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04503" y="3368323"/>
            <a:ext cx="2672854" cy="9526038"/>
          </a:xfrm>
        </p:spPr>
        <p:txBody>
          <a:bodyPr/>
          <a:lstStyle>
            <a:lvl1pPr>
              <a:defRPr sz="1865"/>
            </a:lvl1pPr>
            <a:lvl2pPr>
              <a:defRPr sz="1598"/>
            </a:lvl2pPr>
            <a:lvl3pPr>
              <a:defRPr sz="1332"/>
            </a:lvl3pPr>
            <a:lvl4pPr>
              <a:defRPr sz="1199"/>
            </a:lvl4pPr>
            <a:lvl5pPr>
              <a:defRPr sz="1199"/>
            </a:lvl5pPr>
            <a:lvl6pPr>
              <a:defRPr sz="1199"/>
            </a:lvl6pPr>
            <a:lvl7pPr>
              <a:defRPr sz="1199"/>
            </a:lvl7pPr>
            <a:lvl8pPr>
              <a:defRPr sz="1199"/>
            </a:lvl8pPr>
            <a:lvl9pPr>
              <a:defRPr sz="1199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112692" y="3368323"/>
            <a:ext cx="2672854" cy="9526038"/>
          </a:xfrm>
        </p:spPr>
        <p:txBody>
          <a:bodyPr/>
          <a:lstStyle>
            <a:lvl1pPr>
              <a:defRPr sz="1865"/>
            </a:lvl1pPr>
            <a:lvl2pPr>
              <a:defRPr sz="1598"/>
            </a:lvl2pPr>
            <a:lvl3pPr>
              <a:defRPr sz="1332"/>
            </a:lvl3pPr>
            <a:lvl4pPr>
              <a:defRPr sz="1199"/>
            </a:lvl4pPr>
            <a:lvl5pPr>
              <a:defRPr sz="1199"/>
            </a:lvl5pPr>
            <a:lvl6pPr>
              <a:defRPr sz="1199"/>
            </a:lvl6pPr>
            <a:lvl7pPr>
              <a:defRPr sz="1199"/>
            </a:lvl7pPr>
            <a:lvl8pPr>
              <a:defRPr sz="1199"/>
            </a:lvl8pPr>
            <a:lvl9pPr>
              <a:defRPr sz="1199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36335-D72B-4322-837B-DCEB98E0BDFD}" type="datetimeFigureOut">
              <a:rPr kumimoji="1" lang="ja-JP" altLang="en-US" smtClean="0"/>
              <a:t>2025/2/4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1AEC0-57FA-4DEC-99E2-7171440724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17174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06004" y="433572"/>
            <a:ext cx="7308057" cy="1804459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06004" y="2423488"/>
            <a:ext cx="3587771" cy="1009995"/>
          </a:xfrm>
        </p:spPr>
        <p:txBody>
          <a:bodyPr anchor="b"/>
          <a:lstStyle>
            <a:lvl1pPr marL="0" indent="0">
              <a:buNone/>
              <a:defRPr sz="1598" b="1"/>
            </a:lvl1pPr>
            <a:lvl2pPr marL="304496" indent="0">
              <a:buNone/>
              <a:defRPr sz="1332" b="1"/>
            </a:lvl2pPr>
            <a:lvl3pPr marL="608990" indent="0">
              <a:buNone/>
              <a:defRPr sz="1199" b="1"/>
            </a:lvl3pPr>
            <a:lvl4pPr marL="913486" indent="0">
              <a:buNone/>
              <a:defRPr sz="1066" b="1"/>
            </a:lvl4pPr>
            <a:lvl5pPr marL="1217981" indent="0">
              <a:buNone/>
              <a:defRPr sz="1066" b="1"/>
            </a:lvl5pPr>
            <a:lvl6pPr marL="1522476" indent="0">
              <a:buNone/>
              <a:defRPr sz="1066" b="1"/>
            </a:lvl6pPr>
            <a:lvl7pPr marL="1826972" indent="0">
              <a:buNone/>
              <a:defRPr sz="1066" b="1"/>
            </a:lvl7pPr>
            <a:lvl8pPr marL="2131466" indent="0">
              <a:buNone/>
              <a:defRPr sz="1066" b="1"/>
            </a:lvl8pPr>
            <a:lvl9pPr marL="2435962" indent="0">
              <a:buNone/>
              <a:defRPr sz="1066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06004" y="3433483"/>
            <a:ext cx="3587771" cy="6237913"/>
          </a:xfrm>
        </p:spPr>
        <p:txBody>
          <a:bodyPr/>
          <a:lstStyle>
            <a:lvl1pPr>
              <a:defRPr sz="1598"/>
            </a:lvl1pPr>
            <a:lvl2pPr>
              <a:defRPr sz="1332"/>
            </a:lvl2pPr>
            <a:lvl3pPr>
              <a:defRPr sz="1199"/>
            </a:lvl3pPr>
            <a:lvl4pPr>
              <a:defRPr sz="1066"/>
            </a:lvl4pPr>
            <a:lvl5pPr>
              <a:defRPr sz="1066"/>
            </a:lvl5pPr>
            <a:lvl6pPr>
              <a:defRPr sz="1066"/>
            </a:lvl6pPr>
            <a:lvl7pPr>
              <a:defRPr sz="1066"/>
            </a:lvl7pPr>
            <a:lvl8pPr>
              <a:defRPr sz="1066"/>
            </a:lvl8pPr>
            <a:lvl9pPr>
              <a:defRPr sz="1066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124881" y="2423488"/>
            <a:ext cx="3589180" cy="1009995"/>
          </a:xfrm>
        </p:spPr>
        <p:txBody>
          <a:bodyPr anchor="b"/>
          <a:lstStyle>
            <a:lvl1pPr marL="0" indent="0">
              <a:buNone/>
              <a:defRPr sz="1598" b="1"/>
            </a:lvl1pPr>
            <a:lvl2pPr marL="304496" indent="0">
              <a:buNone/>
              <a:defRPr sz="1332" b="1"/>
            </a:lvl2pPr>
            <a:lvl3pPr marL="608990" indent="0">
              <a:buNone/>
              <a:defRPr sz="1199" b="1"/>
            </a:lvl3pPr>
            <a:lvl4pPr marL="913486" indent="0">
              <a:buNone/>
              <a:defRPr sz="1066" b="1"/>
            </a:lvl4pPr>
            <a:lvl5pPr marL="1217981" indent="0">
              <a:buNone/>
              <a:defRPr sz="1066" b="1"/>
            </a:lvl5pPr>
            <a:lvl6pPr marL="1522476" indent="0">
              <a:buNone/>
              <a:defRPr sz="1066" b="1"/>
            </a:lvl6pPr>
            <a:lvl7pPr marL="1826972" indent="0">
              <a:buNone/>
              <a:defRPr sz="1066" b="1"/>
            </a:lvl7pPr>
            <a:lvl8pPr marL="2131466" indent="0">
              <a:buNone/>
              <a:defRPr sz="1066" b="1"/>
            </a:lvl8pPr>
            <a:lvl9pPr marL="2435962" indent="0">
              <a:buNone/>
              <a:defRPr sz="1066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124881" y="3433483"/>
            <a:ext cx="3589180" cy="6237913"/>
          </a:xfrm>
        </p:spPr>
        <p:txBody>
          <a:bodyPr/>
          <a:lstStyle>
            <a:lvl1pPr>
              <a:defRPr sz="1598"/>
            </a:lvl1pPr>
            <a:lvl2pPr>
              <a:defRPr sz="1332"/>
            </a:lvl2pPr>
            <a:lvl3pPr>
              <a:defRPr sz="1199"/>
            </a:lvl3pPr>
            <a:lvl4pPr>
              <a:defRPr sz="1066"/>
            </a:lvl4pPr>
            <a:lvl5pPr>
              <a:defRPr sz="1066"/>
            </a:lvl5pPr>
            <a:lvl6pPr>
              <a:defRPr sz="1066"/>
            </a:lvl6pPr>
            <a:lvl7pPr>
              <a:defRPr sz="1066"/>
            </a:lvl7pPr>
            <a:lvl8pPr>
              <a:defRPr sz="1066"/>
            </a:lvl8pPr>
            <a:lvl9pPr>
              <a:defRPr sz="1066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36335-D72B-4322-837B-DCEB98E0BDFD}" type="datetimeFigureOut">
              <a:rPr kumimoji="1" lang="ja-JP" altLang="en-US" smtClean="0"/>
              <a:t>2025/2/4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1AEC0-57FA-4DEC-99E2-7171440724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14254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36335-D72B-4322-837B-DCEB98E0BDFD}" type="datetimeFigureOut">
              <a:rPr kumimoji="1" lang="ja-JP" altLang="en-US" smtClean="0"/>
              <a:t>2025/2/4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1AEC0-57FA-4DEC-99E2-7171440724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75967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36335-D72B-4322-837B-DCEB98E0BDFD}" type="datetimeFigureOut">
              <a:rPr kumimoji="1" lang="ja-JP" altLang="en-US" smtClean="0"/>
              <a:t>2025/2/4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1AEC0-57FA-4DEC-99E2-7171440724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6581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06004" y="431065"/>
            <a:ext cx="2671445" cy="1834533"/>
          </a:xfrm>
        </p:spPr>
        <p:txBody>
          <a:bodyPr anchor="b"/>
          <a:lstStyle>
            <a:lvl1pPr algn="l">
              <a:defRPr sz="1332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174719" y="431068"/>
            <a:ext cx="4539342" cy="9240331"/>
          </a:xfrm>
        </p:spPr>
        <p:txBody>
          <a:bodyPr/>
          <a:lstStyle>
            <a:lvl1pPr>
              <a:defRPr sz="2132"/>
            </a:lvl1pPr>
            <a:lvl2pPr>
              <a:defRPr sz="1865"/>
            </a:lvl2pPr>
            <a:lvl3pPr>
              <a:defRPr sz="1598"/>
            </a:lvl3pPr>
            <a:lvl4pPr>
              <a:defRPr sz="1332"/>
            </a:lvl4pPr>
            <a:lvl5pPr>
              <a:defRPr sz="1332"/>
            </a:lvl5pPr>
            <a:lvl6pPr>
              <a:defRPr sz="1332"/>
            </a:lvl6pPr>
            <a:lvl7pPr>
              <a:defRPr sz="1332"/>
            </a:lvl7pPr>
            <a:lvl8pPr>
              <a:defRPr sz="1332"/>
            </a:lvl8pPr>
            <a:lvl9pPr>
              <a:defRPr sz="1332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06004" y="2265598"/>
            <a:ext cx="2671445" cy="7405800"/>
          </a:xfrm>
        </p:spPr>
        <p:txBody>
          <a:bodyPr/>
          <a:lstStyle>
            <a:lvl1pPr marL="0" indent="0">
              <a:buNone/>
              <a:defRPr sz="932"/>
            </a:lvl1pPr>
            <a:lvl2pPr marL="304496" indent="0">
              <a:buNone/>
              <a:defRPr sz="800"/>
            </a:lvl2pPr>
            <a:lvl3pPr marL="608990" indent="0">
              <a:buNone/>
              <a:defRPr sz="666"/>
            </a:lvl3pPr>
            <a:lvl4pPr marL="913486" indent="0">
              <a:buNone/>
              <a:defRPr sz="599"/>
            </a:lvl4pPr>
            <a:lvl5pPr marL="1217981" indent="0">
              <a:buNone/>
              <a:defRPr sz="599"/>
            </a:lvl5pPr>
            <a:lvl6pPr marL="1522476" indent="0">
              <a:buNone/>
              <a:defRPr sz="599"/>
            </a:lvl6pPr>
            <a:lvl7pPr marL="1826972" indent="0">
              <a:buNone/>
              <a:defRPr sz="599"/>
            </a:lvl7pPr>
            <a:lvl8pPr marL="2131466" indent="0">
              <a:buNone/>
              <a:defRPr sz="599"/>
            </a:lvl8pPr>
            <a:lvl9pPr marL="2435962" indent="0">
              <a:buNone/>
              <a:defRPr sz="599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36335-D72B-4322-837B-DCEB98E0BDFD}" type="datetimeFigureOut">
              <a:rPr kumimoji="1" lang="ja-JP" altLang="en-US" smtClean="0"/>
              <a:t>2025/2/4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1AEC0-57FA-4DEC-99E2-7171440724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55058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591589" y="7578725"/>
            <a:ext cx="4872038" cy="894712"/>
          </a:xfrm>
        </p:spPr>
        <p:txBody>
          <a:bodyPr anchor="b"/>
          <a:lstStyle>
            <a:lvl1pPr algn="l">
              <a:defRPr sz="1332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591589" y="967389"/>
            <a:ext cx="4872038" cy="6496050"/>
          </a:xfrm>
        </p:spPr>
        <p:txBody>
          <a:bodyPr/>
          <a:lstStyle>
            <a:lvl1pPr marL="0" indent="0">
              <a:buNone/>
              <a:defRPr sz="2132"/>
            </a:lvl1pPr>
            <a:lvl2pPr marL="304496" indent="0">
              <a:buNone/>
              <a:defRPr sz="1865"/>
            </a:lvl2pPr>
            <a:lvl3pPr marL="608990" indent="0">
              <a:buNone/>
              <a:defRPr sz="1598"/>
            </a:lvl3pPr>
            <a:lvl4pPr marL="913486" indent="0">
              <a:buNone/>
              <a:defRPr sz="1332"/>
            </a:lvl4pPr>
            <a:lvl5pPr marL="1217981" indent="0">
              <a:buNone/>
              <a:defRPr sz="1332"/>
            </a:lvl5pPr>
            <a:lvl6pPr marL="1522476" indent="0">
              <a:buNone/>
              <a:defRPr sz="1332"/>
            </a:lvl6pPr>
            <a:lvl7pPr marL="1826972" indent="0">
              <a:buNone/>
              <a:defRPr sz="1332"/>
            </a:lvl7pPr>
            <a:lvl8pPr marL="2131466" indent="0">
              <a:buNone/>
              <a:defRPr sz="1332"/>
            </a:lvl8pPr>
            <a:lvl9pPr marL="2435962" indent="0">
              <a:buNone/>
              <a:defRPr sz="1332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591589" y="8473437"/>
            <a:ext cx="4872038" cy="1270639"/>
          </a:xfrm>
        </p:spPr>
        <p:txBody>
          <a:bodyPr/>
          <a:lstStyle>
            <a:lvl1pPr marL="0" indent="0">
              <a:buNone/>
              <a:defRPr sz="932"/>
            </a:lvl1pPr>
            <a:lvl2pPr marL="304496" indent="0">
              <a:buNone/>
              <a:defRPr sz="800"/>
            </a:lvl2pPr>
            <a:lvl3pPr marL="608990" indent="0">
              <a:buNone/>
              <a:defRPr sz="666"/>
            </a:lvl3pPr>
            <a:lvl4pPr marL="913486" indent="0">
              <a:buNone/>
              <a:defRPr sz="599"/>
            </a:lvl4pPr>
            <a:lvl5pPr marL="1217981" indent="0">
              <a:buNone/>
              <a:defRPr sz="599"/>
            </a:lvl5pPr>
            <a:lvl6pPr marL="1522476" indent="0">
              <a:buNone/>
              <a:defRPr sz="599"/>
            </a:lvl6pPr>
            <a:lvl7pPr marL="1826972" indent="0">
              <a:buNone/>
              <a:defRPr sz="599"/>
            </a:lvl7pPr>
            <a:lvl8pPr marL="2131466" indent="0">
              <a:buNone/>
              <a:defRPr sz="599"/>
            </a:lvl8pPr>
            <a:lvl9pPr marL="2435962" indent="0">
              <a:buNone/>
              <a:defRPr sz="599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36335-D72B-4322-837B-DCEB98E0BDFD}" type="datetimeFigureOut">
              <a:rPr kumimoji="1" lang="ja-JP" altLang="en-US" smtClean="0"/>
              <a:t>2025/2/4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1AEC0-57FA-4DEC-99E2-7171440724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70376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06004" y="433572"/>
            <a:ext cx="7308057" cy="18044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06004" y="2526244"/>
            <a:ext cx="7308057" cy="71451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06003" y="10034794"/>
            <a:ext cx="1894682" cy="5764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F36335-D72B-4322-837B-DCEB98E0BDFD}" type="datetimeFigureOut">
              <a:rPr kumimoji="1" lang="ja-JP" altLang="en-US" smtClean="0"/>
              <a:t>2025/2/4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774356" y="10034794"/>
            <a:ext cx="2571353" cy="5764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5819378" y="10034794"/>
            <a:ext cx="1894682" cy="5764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A1AEC0-57FA-4DEC-99E2-7171440724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84657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608990" rtl="0" eaLnBrk="1" latinLnBrk="0" hangingPunct="1">
        <a:spcBef>
          <a:spcPct val="0"/>
        </a:spcBef>
        <a:buNone/>
        <a:defRPr kumimoji="1" sz="293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371" indent="-228371" algn="l" defTabSz="60899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132" kern="1200">
          <a:solidFill>
            <a:schemeClr val="tx1"/>
          </a:solidFill>
          <a:latin typeface="+mn-lt"/>
          <a:ea typeface="+mn-ea"/>
          <a:cs typeface="+mn-cs"/>
        </a:defRPr>
      </a:lvl1pPr>
      <a:lvl2pPr marL="494805" indent="-190310" algn="l" defTabSz="60899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1865" kern="1200">
          <a:solidFill>
            <a:schemeClr val="tx1"/>
          </a:solidFill>
          <a:latin typeface="+mn-lt"/>
          <a:ea typeface="+mn-ea"/>
          <a:cs typeface="+mn-cs"/>
        </a:defRPr>
      </a:lvl2pPr>
      <a:lvl3pPr marL="761238" indent="-152248" algn="l" defTabSz="60899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598" kern="1200">
          <a:solidFill>
            <a:schemeClr val="tx1"/>
          </a:solidFill>
          <a:latin typeface="+mn-lt"/>
          <a:ea typeface="+mn-ea"/>
          <a:cs typeface="+mn-cs"/>
        </a:defRPr>
      </a:lvl3pPr>
      <a:lvl4pPr marL="1065734" indent="-152248" algn="l" defTabSz="60899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1332" kern="1200">
          <a:solidFill>
            <a:schemeClr val="tx1"/>
          </a:solidFill>
          <a:latin typeface="+mn-lt"/>
          <a:ea typeface="+mn-ea"/>
          <a:cs typeface="+mn-cs"/>
        </a:defRPr>
      </a:lvl4pPr>
      <a:lvl5pPr marL="1370228" indent="-152248" algn="l" defTabSz="60899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1332" kern="1200">
          <a:solidFill>
            <a:schemeClr val="tx1"/>
          </a:solidFill>
          <a:latin typeface="+mn-lt"/>
          <a:ea typeface="+mn-ea"/>
          <a:cs typeface="+mn-cs"/>
        </a:defRPr>
      </a:lvl5pPr>
      <a:lvl6pPr marL="1674724" indent="-152248" algn="l" defTabSz="60899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332" kern="1200">
          <a:solidFill>
            <a:schemeClr val="tx1"/>
          </a:solidFill>
          <a:latin typeface="+mn-lt"/>
          <a:ea typeface="+mn-ea"/>
          <a:cs typeface="+mn-cs"/>
        </a:defRPr>
      </a:lvl6pPr>
      <a:lvl7pPr marL="1979219" indent="-152248" algn="l" defTabSz="60899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332" kern="1200">
          <a:solidFill>
            <a:schemeClr val="tx1"/>
          </a:solidFill>
          <a:latin typeface="+mn-lt"/>
          <a:ea typeface="+mn-ea"/>
          <a:cs typeface="+mn-cs"/>
        </a:defRPr>
      </a:lvl7pPr>
      <a:lvl8pPr marL="2283714" indent="-152248" algn="l" defTabSz="60899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332" kern="1200">
          <a:solidFill>
            <a:schemeClr val="tx1"/>
          </a:solidFill>
          <a:latin typeface="+mn-lt"/>
          <a:ea typeface="+mn-ea"/>
          <a:cs typeface="+mn-cs"/>
        </a:defRPr>
      </a:lvl8pPr>
      <a:lvl9pPr marL="2588210" indent="-152248" algn="l" defTabSz="60899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33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08990" rtl="0" eaLnBrk="1" latinLnBrk="0" hangingPunct="1">
        <a:defRPr kumimoji="1" sz="1199" kern="1200">
          <a:solidFill>
            <a:schemeClr val="tx1"/>
          </a:solidFill>
          <a:latin typeface="+mn-lt"/>
          <a:ea typeface="+mn-ea"/>
          <a:cs typeface="+mn-cs"/>
        </a:defRPr>
      </a:lvl1pPr>
      <a:lvl2pPr marL="304496" algn="l" defTabSz="608990" rtl="0" eaLnBrk="1" latinLnBrk="0" hangingPunct="1">
        <a:defRPr kumimoji="1" sz="1199" kern="1200">
          <a:solidFill>
            <a:schemeClr val="tx1"/>
          </a:solidFill>
          <a:latin typeface="+mn-lt"/>
          <a:ea typeface="+mn-ea"/>
          <a:cs typeface="+mn-cs"/>
        </a:defRPr>
      </a:lvl2pPr>
      <a:lvl3pPr marL="608990" algn="l" defTabSz="608990" rtl="0" eaLnBrk="1" latinLnBrk="0" hangingPunct="1">
        <a:defRPr kumimoji="1" sz="1199" kern="1200">
          <a:solidFill>
            <a:schemeClr val="tx1"/>
          </a:solidFill>
          <a:latin typeface="+mn-lt"/>
          <a:ea typeface="+mn-ea"/>
          <a:cs typeface="+mn-cs"/>
        </a:defRPr>
      </a:lvl3pPr>
      <a:lvl4pPr marL="913486" algn="l" defTabSz="608990" rtl="0" eaLnBrk="1" latinLnBrk="0" hangingPunct="1">
        <a:defRPr kumimoji="1" sz="1199" kern="1200">
          <a:solidFill>
            <a:schemeClr val="tx1"/>
          </a:solidFill>
          <a:latin typeface="+mn-lt"/>
          <a:ea typeface="+mn-ea"/>
          <a:cs typeface="+mn-cs"/>
        </a:defRPr>
      </a:lvl4pPr>
      <a:lvl5pPr marL="1217981" algn="l" defTabSz="608990" rtl="0" eaLnBrk="1" latinLnBrk="0" hangingPunct="1">
        <a:defRPr kumimoji="1" sz="1199" kern="1200">
          <a:solidFill>
            <a:schemeClr val="tx1"/>
          </a:solidFill>
          <a:latin typeface="+mn-lt"/>
          <a:ea typeface="+mn-ea"/>
          <a:cs typeface="+mn-cs"/>
        </a:defRPr>
      </a:lvl5pPr>
      <a:lvl6pPr marL="1522476" algn="l" defTabSz="608990" rtl="0" eaLnBrk="1" latinLnBrk="0" hangingPunct="1">
        <a:defRPr kumimoji="1" sz="1199" kern="1200">
          <a:solidFill>
            <a:schemeClr val="tx1"/>
          </a:solidFill>
          <a:latin typeface="+mn-lt"/>
          <a:ea typeface="+mn-ea"/>
          <a:cs typeface="+mn-cs"/>
        </a:defRPr>
      </a:lvl6pPr>
      <a:lvl7pPr marL="1826972" algn="l" defTabSz="608990" rtl="0" eaLnBrk="1" latinLnBrk="0" hangingPunct="1">
        <a:defRPr kumimoji="1" sz="1199" kern="1200">
          <a:solidFill>
            <a:schemeClr val="tx1"/>
          </a:solidFill>
          <a:latin typeface="+mn-lt"/>
          <a:ea typeface="+mn-ea"/>
          <a:cs typeface="+mn-cs"/>
        </a:defRPr>
      </a:lvl7pPr>
      <a:lvl8pPr marL="2131466" algn="l" defTabSz="608990" rtl="0" eaLnBrk="1" latinLnBrk="0" hangingPunct="1">
        <a:defRPr kumimoji="1" sz="1199" kern="1200">
          <a:solidFill>
            <a:schemeClr val="tx1"/>
          </a:solidFill>
          <a:latin typeface="+mn-lt"/>
          <a:ea typeface="+mn-ea"/>
          <a:cs typeface="+mn-cs"/>
        </a:defRPr>
      </a:lvl8pPr>
      <a:lvl9pPr marL="2435962" algn="l" defTabSz="608990" rtl="0" eaLnBrk="1" latinLnBrk="0" hangingPunct="1">
        <a:defRPr kumimoji="1" sz="11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-1" y="300807"/>
            <a:ext cx="8120063" cy="884783"/>
          </a:xfrm>
          <a:solidFill>
            <a:srgbClr val="E60000"/>
          </a:solidFill>
        </p:spPr>
        <p:txBody>
          <a:bodyPr>
            <a:normAutofit/>
          </a:bodyPr>
          <a:lstStyle/>
          <a:p>
            <a:r>
              <a:rPr lang="ja-JP" altLang="en-US" sz="3600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映像レッスン休講日のお知らせ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603647" y="9966429"/>
            <a:ext cx="6912768" cy="415498"/>
          </a:xfrm>
        </p:spPr>
        <p:txBody>
          <a:bodyPr wrap="square">
            <a:spAutoFit/>
          </a:bodyPr>
          <a:lstStyle/>
          <a:p>
            <a:pPr algn="l"/>
            <a:r>
              <a:rPr lang="ja-JP" altLang="en-US" sz="21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都合により急な変更等ございます。予めご了承ください</a:t>
            </a:r>
            <a:endParaRPr lang="en-US" altLang="ja-JP" sz="900" b="1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6" name="角丸四角形 5"/>
          <p:cNvSpPr/>
          <p:nvPr/>
        </p:nvSpPr>
        <p:spPr>
          <a:xfrm>
            <a:off x="531639" y="3325143"/>
            <a:ext cx="6984776" cy="4464496"/>
          </a:xfrm>
          <a:prstGeom prst="roundRect">
            <a:avLst>
              <a:gd name="adj" fmla="val 10077"/>
            </a:avLst>
          </a:prstGeom>
          <a:solidFill>
            <a:srgbClr val="FCEBC8"/>
          </a:solidFill>
          <a:ln w="76200">
            <a:solidFill>
              <a:srgbClr val="FF0000"/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ja-JP" altLang="en-US" sz="1466" b="1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803D9642-85F2-436D-953C-0A084B9DE1C8}"/>
              </a:ext>
            </a:extLst>
          </p:cNvPr>
          <p:cNvSpPr txBox="1"/>
          <p:nvPr/>
        </p:nvSpPr>
        <p:spPr>
          <a:xfrm>
            <a:off x="891679" y="1393701"/>
            <a:ext cx="633670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b="1" dirty="0">
                <a:solidFill>
                  <a:srgbClr val="E6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下記の日程は大会・イベントで</a:t>
            </a:r>
            <a:endParaRPr lang="en-US" altLang="ja-JP" sz="3200" b="1" dirty="0">
              <a:solidFill>
                <a:srgbClr val="E6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3200" b="1" dirty="0">
                <a:solidFill>
                  <a:srgbClr val="E6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スタジオを使用するため、</a:t>
            </a:r>
            <a:endParaRPr lang="en-US" altLang="ja-JP" sz="3200" b="1" dirty="0">
              <a:solidFill>
                <a:srgbClr val="E6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3200" b="1" dirty="0">
                <a:solidFill>
                  <a:srgbClr val="E60000"/>
                </a:solidFill>
                <a:highlight>
                  <a:srgbClr val="FFFF00"/>
                </a:highligh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休講</a:t>
            </a:r>
            <a:r>
              <a:rPr lang="ja-JP" altLang="en-US" sz="3200" b="1" dirty="0">
                <a:solidFill>
                  <a:srgbClr val="E6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とさせていただきます</a:t>
            </a:r>
            <a:endParaRPr lang="ja-JP" altLang="en-US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7" name="サブタイトル 2">
            <a:extLst>
              <a:ext uri="{FF2B5EF4-FFF2-40B4-BE49-F238E27FC236}">
                <a16:creationId xmlns:a16="http://schemas.microsoft.com/office/drawing/2014/main" id="{1DB7A631-38AC-47DA-9D09-C3704FA5E3ED}"/>
              </a:ext>
            </a:extLst>
          </p:cNvPr>
          <p:cNvSpPr txBox="1">
            <a:spLocks/>
          </p:cNvSpPr>
          <p:nvPr/>
        </p:nvSpPr>
        <p:spPr>
          <a:xfrm>
            <a:off x="747664" y="3469159"/>
            <a:ext cx="6552727" cy="4045338"/>
          </a:xfrm>
          <a:prstGeom prst="rect">
            <a:avLst/>
          </a:prstGeom>
        </p:spPr>
        <p:txBody>
          <a:bodyPr vert="horz" wrap="square" lIns="68580" tIns="34290" rIns="68580" bIns="34290" rtlCol="0">
            <a:spAutoFit/>
          </a:bodyPr>
          <a:lstStyle>
            <a:lvl1pPr marL="0" indent="0" algn="ctr" defTabSz="811987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42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05994" indent="0" algn="ctr" defTabSz="811987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86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11987" indent="0" algn="ctr" defTabSz="811987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131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217981" indent="0" algn="ctr" defTabSz="811987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776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623974" indent="0" algn="ctr" defTabSz="811987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776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029968" indent="0" algn="ctr" defTabSz="811987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776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435962" indent="0" algn="ctr" defTabSz="811987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776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841955" indent="0" algn="ctr" defTabSz="811987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776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247949" indent="0" algn="ctr" defTabSz="811987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776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</a:pPr>
            <a:r>
              <a:rPr lang="ja-JP" altLang="en-US" sz="2400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●</a:t>
            </a:r>
            <a:r>
              <a:rPr lang="en-US" altLang="ja-JP" sz="2400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</a:t>
            </a:r>
            <a:r>
              <a:rPr lang="ja-JP" altLang="en-US" sz="2400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月</a:t>
            </a:r>
            <a:r>
              <a:rPr lang="en-US" altLang="ja-JP" sz="2400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11</a:t>
            </a:r>
            <a:r>
              <a:rPr lang="ja-JP" altLang="en-US" sz="240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日（火・</a:t>
            </a:r>
            <a:r>
              <a:rPr lang="ja-JP" altLang="en-US" sz="2400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祝）･･･終日</a:t>
            </a:r>
            <a:endParaRPr lang="en-US" altLang="ja-JP" sz="2400" dirty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l">
              <a:lnSpc>
                <a:spcPct val="150000"/>
              </a:lnSpc>
              <a:spcBef>
                <a:spcPts val="0"/>
              </a:spcBef>
            </a:pPr>
            <a:r>
              <a:rPr lang="ja-JP" altLang="en-US" sz="2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●</a:t>
            </a:r>
            <a:r>
              <a:rPr lang="en-US" altLang="ja-JP" sz="2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</a:t>
            </a:r>
            <a:r>
              <a:rPr lang="ja-JP" altLang="en-US" sz="2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月</a:t>
            </a:r>
            <a:r>
              <a:rPr lang="en-US" altLang="ja-JP" sz="2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15</a:t>
            </a:r>
            <a:r>
              <a:rPr lang="ja-JP" altLang="en-US" sz="2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日（土）・</a:t>
            </a:r>
            <a:r>
              <a:rPr lang="en-US" altLang="ja-JP" sz="2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16</a:t>
            </a:r>
            <a:r>
              <a:rPr lang="ja-JP" altLang="en-US" sz="2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日（日）･･･終日</a:t>
            </a:r>
            <a:endParaRPr lang="en-US" altLang="ja-JP" sz="24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l">
              <a:lnSpc>
                <a:spcPct val="150000"/>
              </a:lnSpc>
              <a:spcBef>
                <a:spcPts val="0"/>
              </a:spcBef>
            </a:pPr>
            <a:r>
              <a:rPr lang="ja-JP" altLang="en-US" sz="2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●２月</a:t>
            </a:r>
            <a:r>
              <a:rPr lang="en-US" altLang="ja-JP" sz="2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21</a:t>
            </a:r>
            <a:r>
              <a:rPr lang="ja-JP" altLang="en-US" sz="2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日（金）</a:t>
            </a:r>
            <a:endParaRPr lang="en-US" altLang="ja-JP" sz="24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l">
              <a:spcBef>
                <a:spcPts val="0"/>
              </a:spcBef>
            </a:pPr>
            <a:r>
              <a:rPr lang="ja-JP" altLang="en-US" sz="2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en-US" altLang="ja-JP" sz="2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12:10</a:t>
            </a:r>
            <a:r>
              <a:rPr lang="ja-JP" altLang="en-US" sz="2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～　グループブラスト</a:t>
            </a:r>
            <a:r>
              <a:rPr lang="en-US" altLang="ja-JP" sz="2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30</a:t>
            </a:r>
          </a:p>
          <a:p>
            <a:pPr algn="l">
              <a:spcBef>
                <a:spcPts val="0"/>
              </a:spcBef>
            </a:pPr>
            <a:r>
              <a:rPr lang="ja-JP" altLang="en-US" sz="2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en-US" altLang="ja-JP" sz="2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12:55</a:t>
            </a:r>
            <a:r>
              <a:rPr lang="ja-JP" altLang="en-US" sz="2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～　グループパワー</a:t>
            </a:r>
            <a:r>
              <a:rPr lang="en-US" altLang="ja-JP" sz="2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30</a:t>
            </a:r>
          </a:p>
          <a:p>
            <a:pPr algn="l">
              <a:spcBef>
                <a:spcPts val="0"/>
              </a:spcBef>
            </a:pPr>
            <a:r>
              <a:rPr lang="ja-JP" altLang="en-US" sz="2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en-US" altLang="ja-JP" sz="2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13:40</a:t>
            </a:r>
            <a:r>
              <a:rPr lang="ja-JP" altLang="en-US" sz="2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～　グループファイト</a:t>
            </a:r>
            <a:r>
              <a:rPr lang="en-US" altLang="ja-JP" sz="2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30</a:t>
            </a:r>
          </a:p>
          <a:p>
            <a:pPr algn="l">
              <a:spcBef>
                <a:spcPts val="0"/>
              </a:spcBef>
            </a:pPr>
            <a:r>
              <a:rPr lang="ja-JP" altLang="en-US" sz="2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en-US" altLang="ja-JP" sz="2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14:25</a:t>
            </a:r>
            <a:r>
              <a:rPr lang="ja-JP" altLang="en-US" sz="2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～　お腹シェイプ</a:t>
            </a:r>
            <a:r>
              <a:rPr lang="en-US" altLang="ja-JP" sz="2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15</a:t>
            </a:r>
          </a:p>
          <a:p>
            <a:pPr algn="l">
              <a:lnSpc>
                <a:spcPct val="150000"/>
              </a:lnSpc>
              <a:spcBef>
                <a:spcPts val="0"/>
              </a:spcBef>
            </a:pPr>
            <a:r>
              <a:rPr lang="ja-JP" altLang="en-US" sz="2400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●</a:t>
            </a:r>
            <a:r>
              <a:rPr lang="en-US" altLang="ja-JP" sz="2400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</a:t>
            </a:r>
            <a:r>
              <a:rPr lang="ja-JP" altLang="en-US" sz="2400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月</a:t>
            </a:r>
            <a:r>
              <a:rPr lang="en-US" altLang="ja-JP" sz="2400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20</a:t>
            </a:r>
            <a:r>
              <a:rPr lang="ja-JP" altLang="en-US" sz="2400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日（木・祝）･･･終日</a:t>
            </a:r>
            <a:endParaRPr lang="en-US" altLang="ja-JP" sz="2400" dirty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l">
              <a:lnSpc>
                <a:spcPct val="150000"/>
              </a:lnSpc>
              <a:spcBef>
                <a:spcPts val="0"/>
              </a:spcBef>
            </a:pPr>
            <a:r>
              <a:rPr lang="ja-JP" altLang="en-US" sz="2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●</a:t>
            </a:r>
            <a:r>
              <a:rPr lang="en-US" altLang="ja-JP" sz="2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</a:t>
            </a:r>
            <a:r>
              <a:rPr lang="ja-JP" altLang="en-US" sz="2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月</a:t>
            </a:r>
            <a:r>
              <a:rPr lang="en-US" altLang="ja-JP" sz="2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22</a:t>
            </a:r>
            <a:r>
              <a:rPr lang="ja-JP" altLang="en-US" sz="2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日（土）～</a:t>
            </a:r>
            <a:r>
              <a:rPr lang="en-US" altLang="ja-JP" sz="2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28</a:t>
            </a:r>
            <a:r>
              <a:rPr lang="ja-JP" altLang="en-US" sz="2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日（金）･･･終日</a:t>
            </a:r>
            <a:endParaRPr lang="en-US" altLang="ja-JP" sz="28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3" name="サブタイトル 2">
            <a:extLst>
              <a:ext uri="{FF2B5EF4-FFF2-40B4-BE49-F238E27FC236}">
                <a16:creationId xmlns:a16="http://schemas.microsoft.com/office/drawing/2014/main" id="{AA62B1A7-3FCA-4A47-B827-96ED9775BAD3}"/>
              </a:ext>
            </a:extLst>
          </p:cNvPr>
          <p:cNvSpPr txBox="1">
            <a:spLocks/>
          </p:cNvSpPr>
          <p:nvPr/>
        </p:nvSpPr>
        <p:spPr>
          <a:xfrm>
            <a:off x="6004247" y="7944688"/>
            <a:ext cx="1772029" cy="276999"/>
          </a:xfrm>
          <a:prstGeom prst="rect">
            <a:avLst/>
          </a:prstGeom>
        </p:spPr>
        <p:txBody>
          <a:bodyPr vert="horz" wrap="square" lIns="68580" tIns="34290" rIns="68580" bIns="34290" rtlCol="0">
            <a:spAutoFit/>
          </a:bodyPr>
          <a:lstStyle>
            <a:lvl1pPr marL="0" indent="0" algn="ctr" defTabSz="811987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42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05994" indent="0" algn="ctr" defTabSz="811987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86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11987" indent="0" algn="ctr" defTabSz="811987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131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217981" indent="0" algn="ctr" defTabSz="811987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776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623974" indent="0" algn="ctr" defTabSz="811987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776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029968" indent="0" algn="ctr" defTabSz="811987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776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435962" indent="0" algn="ctr" defTabSz="811987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776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841955" indent="0" algn="ctr" defTabSz="811987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776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247949" indent="0" algn="ctr" defTabSz="811987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776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135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２月４日現在</a:t>
            </a:r>
            <a:endParaRPr lang="en-US" altLang="ja-JP" sz="750" b="1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014081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671</TotalTime>
  <Words>136</Words>
  <Application>Microsoft Office PowerPoint</Application>
  <PresentationFormat>B4 (ISO) 250x353 mm</PresentationFormat>
  <Paragraphs>16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HG丸ｺﾞｼｯｸM-PRO</vt:lpstr>
      <vt:lpstr>ＭＳ Ｐゴシック</vt:lpstr>
      <vt:lpstr>Arial</vt:lpstr>
      <vt:lpstr>Calibri</vt:lpstr>
      <vt:lpstr>Office ​​テーマ</vt:lpstr>
      <vt:lpstr>映像レッスン休講日のお知らせ</vt:lpstr>
    </vt:vector>
  </TitlesOfParts>
  <Company>renaissance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髙田　明浩</dc:creator>
  <cp:lastModifiedBy>藤岡　真也</cp:lastModifiedBy>
  <cp:revision>57</cp:revision>
  <cp:lastPrinted>2025-02-04T10:42:05Z</cp:lastPrinted>
  <dcterms:created xsi:type="dcterms:W3CDTF">2021-01-24T07:11:37Z</dcterms:created>
  <dcterms:modified xsi:type="dcterms:W3CDTF">2025-02-04T10:45:41Z</dcterms:modified>
</cp:coreProperties>
</file>