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8120063" cy="10826750" type="B4ISO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1" userDrawn="1">
          <p15:clr>
            <a:srgbClr val="A4A3A4"/>
          </p15:clr>
        </p15:guide>
        <p15:guide id="2" pos="25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00"/>
    <a:srgbClr val="FA0000"/>
    <a:srgbClr val="FCEBC8"/>
    <a:srgbClr val="FDF8C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7" autoAdjust="0"/>
  </p:normalViewPr>
  <p:slideViewPr>
    <p:cSldViewPr>
      <p:cViewPr varScale="1">
        <p:scale>
          <a:sx n="61" d="100"/>
          <a:sy n="61" d="100"/>
        </p:scale>
        <p:origin x="2270" y="48"/>
      </p:cViewPr>
      <p:guideLst>
        <p:guide orient="horz" pos="3411"/>
        <p:guide pos="25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4871" cy="337269"/>
          </a:xfrm>
          <a:prstGeom prst="rect">
            <a:avLst/>
          </a:prstGeom>
        </p:spPr>
        <p:txBody>
          <a:bodyPr vert="horz" lIns="89783" tIns="44892" rIns="89783" bIns="4489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9168" y="0"/>
            <a:ext cx="4274871" cy="337269"/>
          </a:xfrm>
          <a:prstGeom prst="rect">
            <a:avLst/>
          </a:prstGeom>
        </p:spPr>
        <p:txBody>
          <a:bodyPr vert="horz" lIns="89783" tIns="44892" rIns="89783" bIns="44892" rtlCol="0"/>
          <a:lstStyle>
            <a:lvl1pPr algn="r">
              <a:defRPr sz="1200"/>
            </a:lvl1pPr>
          </a:lstStyle>
          <a:p>
            <a:fld id="{2E6B9CE5-6F1D-4236-B778-3F06EA6765E1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984625" y="504825"/>
            <a:ext cx="18970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83" tIns="44892" rIns="89783" bIns="448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860" y="3199780"/>
            <a:ext cx="7892596" cy="3031147"/>
          </a:xfrm>
          <a:prstGeom prst="rect">
            <a:avLst/>
          </a:prstGeom>
        </p:spPr>
        <p:txBody>
          <a:bodyPr vert="horz" lIns="89783" tIns="44892" rIns="89783" bIns="4489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427"/>
            <a:ext cx="4274871" cy="337269"/>
          </a:xfrm>
          <a:prstGeom prst="rect">
            <a:avLst/>
          </a:prstGeom>
        </p:spPr>
        <p:txBody>
          <a:bodyPr vert="horz" lIns="89783" tIns="44892" rIns="89783" bIns="4489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9168" y="6397427"/>
            <a:ext cx="4274871" cy="337269"/>
          </a:xfrm>
          <a:prstGeom prst="rect">
            <a:avLst/>
          </a:prstGeom>
        </p:spPr>
        <p:txBody>
          <a:bodyPr vert="horz" lIns="89783" tIns="44892" rIns="89783" bIns="44892" rtlCol="0" anchor="b"/>
          <a:lstStyle>
            <a:lvl1pPr algn="r">
              <a:defRPr sz="1200"/>
            </a:lvl1pPr>
          </a:lstStyle>
          <a:p>
            <a:fld id="{ED7D71F5-946D-4246-8B78-614D3070D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326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984625" y="504825"/>
            <a:ext cx="1897063" cy="2527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D71F5-946D-4246-8B78-614D3070D72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19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09005" y="3363312"/>
            <a:ext cx="6902054" cy="23207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18010" y="6135159"/>
            <a:ext cx="5684044" cy="27668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8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3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7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2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6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1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5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9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03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415284" y="578932"/>
            <a:ext cx="1370261" cy="12315429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04503" y="578932"/>
            <a:ext cx="3975448" cy="1231542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38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1429" y="6957190"/>
            <a:ext cx="6902054" cy="2150313"/>
          </a:xfrm>
        </p:spPr>
        <p:txBody>
          <a:bodyPr anchor="t"/>
          <a:lstStyle>
            <a:lvl1pPr algn="l">
              <a:defRPr sz="2664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1429" y="4588840"/>
            <a:ext cx="6902054" cy="2368351"/>
          </a:xfrm>
        </p:spPr>
        <p:txBody>
          <a:bodyPr anchor="b"/>
          <a:lstStyle>
            <a:lvl1pPr marL="0" indent="0">
              <a:buNone/>
              <a:defRPr sz="1332">
                <a:solidFill>
                  <a:schemeClr val="tx1">
                    <a:tint val="75000"/>
                  </a:schemeClr>
                </a:solidFill>
              </a:defRPr>
            </a:lvl1pPr>
            <a:lvl2pPr marL="304496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2pPr>
            <a:lvl3pPr marL="608990" indent="0">
              <a:buNone/>
              <a:defRPr sz="1066">
                <a:solidFill>
                  <a:schemeClr val="tx1">
                    <a:tint val="75000"/>
                  </a:schemeClr>
                </a:solidFill>
              </a:defRPr>
            </a:lvl3pPr>
            <a:lvl4pPr marL="913486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4pPr>
            <a:lvl5pPr marL="1217981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5pPr>
            <a:lvl6pPr marL="1522476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6pPr>
            <a:lvl7pPr marL="1826972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7pPr>
            <a:lvl8pPr marL="2131466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8pPr>
            <a:lvl9pPr marL="2435962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65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04503" y="3368323"/>
            <a:ext cx="2672854" cy="9526038"/>
          </a:xfrm>
        </p:spPr>
        <p:txBody>
          <a:bodyPr/>
          <a:lstStyle>
            <a:lvl1pPr>
              <a:defRPr sz="1865"/>
            </a:lvl1pPr>
            <a:lvl2pPr>
              <a:defRPr sz="1598"/>
            </a:lvl2pPr>
            <a:lvl3pPr>
              <a:defRPr sz="1332"/>
            </a:lvl3pPr>
            <a:lvl4pPr>
              <a:defRPr sz="1199"/>
            </a:lvl4pPr>
            <a:lvl5pPr>
              <a:defRPr sz="1199"/>
            </a:lvl5pPr>
            <a:lvl6pPr>
              <a:defRPr sz="1199"/>
            </a:lvl6pPr>
            <a:lvl7pPr>
              <a:defRPr sz="1199"/>
            </a:lvl7pPr>
            <a:lvl8pPr>
              <a:defRPr sz="1199"/>
            </a:lvl8pPr>
            <a:lvl9pPr>
              <a:defRPr sz="11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12692" y="3368323"/>
            <a:ext cx="2672854" cy="9526038"/>
          </a:xfrm>
        </p:spPr>
        <p:txBody>
          <a:bodyPr/>
          <a:lstStyle>
            <a:lvl1pPr>
              <a:defRPr sz="1865"/>
            </a:lvl1pPr>
            <a:lvl2pPr>
              <a:defRPr sz="1598"/>
            </a:lvl2pPr>
            <a:lvl3pPr>
              <a:defRPr sz="1332"/>
            </a:lvl3pPr>
            <a:lvl4pPr>
              <a:defRPr sz="1199"/>
            </a:lvl4pPr>
            <a:lvl5pPr>
              <a:defRPr sz="1199"/>
            </a:lvl5pPr>
            <a:lvl6pPr>
              <a:defRPr sz="1199"/>
            </a:lvl6pPr>
            <a:lvl7pPr>
              <a:defRPr sz="1199"/>
            </a:lvl7pPr>
            <a:lvl8pPr>
              <a:defRPr sz="1199"/>
            </a:lvl8pPr>
            <a:lvl9pPr>
              <a:defRPr sz="11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71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6004" y="433572"/>
            <a:ext cx="7308057" cy="180445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06004" y="2423488"/>
            <a:ext cx="3587771" cy="1009995"/>
          </a:xfrm>
        </p:spPr>
        <p:txBody>
          <a:bodyPr anchor="b"/>
          <a:lstStyle>
            <a:lvl1pPr marL="0" indent="0">
              <a:buNone/>
              <a:defRPr sz="1598" b="1"/>
            </a:lvl1pPr>
            <a:lvl2pPr marL="304496" indent="0">
              <a:buNone/>
              <a:defRPr sz="1332" b="1"/>
            </a:lvl2pPr>
            <a:lvl3pPr marL="608990" indent="0">
              <a:buNone/>
              <a:defRPr sz="1199" b="1"/>
            </a:lvl3pPr>
            <a:lvl4pPr marL="913486" indent="0">
              <a:buNone/>
              <a:defRPr sz="1066" b="1"/>
            </a:lvl4pPr>
            <a:lvl5pPr marL="1217981" indent="0">
              <a:buNone/>
              <a:defRPr sz="1066" b="1"/>
            </a:lvl5pPr>
            <a:lvl6pPr marL="1522476" indent="0">
              <a:buNone/>
              <a:defRPr sz="1066" b="1"/>
            </a:lvl6pPr>
            <a:lvl7pPr marL="1826972" indent="0">
              <a:buNone/>
              <a:defRPr sz="1066" b="1"/>
            </a:lvl7pPr>
            <a:lvl8pPr marL="2131466" indent="0">
              <a:buNone/>
              <a:defRPr sz="1066" b="1"/>
            </a:lvl8pPr>
            <a:lvl9pPr marL="2435962" indent="0">
              <a:buNone/>
              <a:defRPr sz="1066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06004" y="3433483"/>
            <a:ext cx="3587771" cy="6237913"/>
          </a:xfrm>
        </p:spPr>
        <p:txBody>
          <a:bodyPr/>
          <a:lstStyle>
            <a:lvl1pPr>
              <a:defRPr sz="1598"/>
            </a:lvl1pPr>
            <a:lvl2pPr>
              <a:defRPr sz="1332"/>
            </a:lvl2pPr>
            <a:lvl3pPr>
              <a:defRPr sz="1199"/>
            </a:lvl3pPr>
            <a:lvl4pPr>
              <a:defRPr sz="1066"/>
            </a:lvl4pPr>
            <a:lvl5pPr>
              <a:defRPr sz="1066"/>
            </a:lvl5pPr>
            <a:lvl6pPr>
              <a:defRPr sz="1066"/>
            </a:lvl6pPr>
            <a:lvl7pPr>
              <a:defRPr sz="1066"/>
            </a:lvl7pPr>
            <a:lvl8pPr>
              <a:defRPr sz="1066"/>
            </a:lvl8pPr>
            <a:lvl9pPr>
              <a:defRPr sz="106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124881" y="2423488"/>
            <a:ext cx="3589180" cy="1009995"/>
          </a:xfrm>
        </p:spPr>
        <p:txBody>
          <a:bodyPr anchor="b"/>
          <a:lstStyle>
            <a:lvl1pPr marL="0" indent="0">
              <a:buNone/>
              <a:defRPr sz="1598" b="1"/>
            </a:lvl1pPr>
            <a:lvl2pPr marL="304496" indent="0">
              <a:buNone/>
              <a:defRPr sz="1332" b="1"/>
            </a:lvl2pPr>
            <a:lvl3pPr marL="608990" indent="0">
              <a:buNone/>
              <a:defRPr sz="1199" b="1"/>
            </a:lvl3pPr>
            <a:lvl4pPr marL="913486" indent="0">
              <a:buNone/>
              <a:defRPr sz="1066" b="1"/>
            </a:lvl4pPr>
            <a:lvl5pPr marL="1217981" indent="0">
              <a:buNone/>
              <a:defRPr sz="1066" b="1"/>
            </a:lvl5pPr>
            <a:lvl6pPr marL="1522476" indent="0">
              <a:buNone/>
              <a:defRPr sz="1066" b="1"/>
            </a:lvl6pPr>
            <a:lvl7pPr marL="1826972" indent="0">
              <a:buNone/>
              <a:defRPr sz="1066" b="1"/>
            </a:lvl7pPr>
            <a:lvl8pPr marL="2131466" indent="0">
              <a:buNone/>
              <a:defRPr sz="1066" b="1"/>
            </a:lvl8pPr>
            <a:lvl9pPr marL="2435962" indent="0">
              <a:buNone/>
              <a:defRPr sz="1066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124881" y="3433483"/>
            <a:ext cx="3589180" cy="6237913"/>
          </a:xfrm>
        </p:spPr>
        <p:txBody>
          <a:bodyPr/>
          <a:lstStyle>
            <a:lvl1pPr>
              <a:defRPr sz="1598"/>
            </a:lvl1pPr>
            <a:lvl2pPr>
              <a:defRPr sz="1332"/>
            </a:lvl2pPr>
            <a:lvl3pPr>
              <a:defRPr sz="1199"/>
            </a:lvl3pPr>
            <a:lvl4pPr>
              <a:defRPr sz="1066"/>
            </a:lvl4pPr>
            <a:lvl5pPr>
              <a:defRPr sz="1066"/>
            </a:lvl5pPr>
            <a:lvl6pPr>
              <a:defRPr sz="1066"/>
            </a:lvl6pPr>
            <a:lvl7pPr>
              <a:defRPr sz="1066"/>
            </a:lvl7pPr>
            <a:lvl8pPr>
              <a:defRPr sz="1066"/>
            </a:lvl8pPr>
            <a:lvl9pPr>
              <a:defRPr sz="106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25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59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58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6004" y="431065"/>
            <a:ext cx="2671445" cy="1834533"/>
          </a:xfrm>
        </p:spPr>
        <p:txBody>
          <a:bodyPr anchor="b"/>
          <a:lstStyle>
            <a:lvl1pPr algn="l">
              <a:defRPr sz="133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74719" y="431068"/>
            <a:ext cx="4539342" cy="9240331"/>
          </a:xfrm>
        </p:spPr>
        <p:txBody>
          <a:bodyPr/>
          <a:lstStyle>
            <a:lvl1pPr>
              <a:defRPr sz="2132"/>
            </a:lvl1pPr>
            <a:lvl2pPr>
              <a:defRPr sz="1865"/>
            </a:lvl2pPr>
            <a:lvl3pPr>
              <a:defRPr sz="1598"/>
            </a:lvl3pPr>
            <a:lvl4pPr>
              <a:defRPr sz="1332"/>
            </a:lvl4pPr>
            <a:lvl5pPr>
              <a:defRPr sz="1332"/>
            </a:lvl5pPr>
            <a:lvl6pPr>
              <a:defRPr sz="1332"/>
            </a:lvl6pPr>
            <a:lvl7pPr>
              <a:defRPr sz="1332"/>
            </a:lvl7pPr>
            <a:lvl8pPr>
              <a:defRPr sz="1332"/>
            </a:lvl8pPr>
            <a:lvl9pPr>
              <a:defRPr sz="133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06004" y="2265598"/>
            <a:ext cx="2671445" cy="7405800"/>
          </a:xfrm>
        </p:spPr>
        <p:txBody>
          <a:bodyPr/>
          <a:lstStyle>
            <a:lvl1pPr marL="0" indent="0">
              <a:buNone/>
              <a:defRPr sz="932"/>
            </a:lvl1pPr>
            <a:lvl2pPr marL="304496" indent="0">
              <a:buNone/>
              <a:defRPr sz="800"/>
            </a:lvl2pPr>
            <a:lvl3pPr marL="608990" indent="0">
              <a:buNone/>
              <a:defRPr sz="666"/>
            </a:lvl3pPr>
            <a:lvl4pPr marL="913486" indent="0">
              <a:buNone/>
              <a:defRPr sz="599"/>
            </a:lvl4pPr>
            <a:lvl5pPr marL="1217981" indent="0">
              <a:buNone/>
              <a:defRPr sz="599"/>
            </a:lvl5pPr>
            <a:lvl6pPr marL="1522476" indent="0">
              <a:buNone/>
              <a:defRPr sz="599"/>
            </a:lvl6pPr>
            <a:lvl7pPr marL="1826972" indent="0">
              <a:buNone/>
              <a:defRPr sz="599"/>
            </a:lvl7pPr>
            <a:lvl8pPr marL="2131466" indent="0">
              <a:buNone/>
              <a:defRPr sz="599"/>
            </a:lvl8pPr>
            <a:lvl9pPr marL="2435962" indent="0">
              <a:buNone/>
              <a:defRPr sz="5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50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1589" y="7578725"/>
            <a:ext cx="4872038" cy="894712"/>
          </a:xfrm>
        </p:spPr>
        <p:txBody>
          <a:bodyPr anchor="b"/>
          <a:lstStyle>
            <a:lvl1pPr algn="l">
              <a:defRPr sz="133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91589" y="967389"/>
            <a:ext cx="4872038" cy="6496050"/>
          </a:xfrm>
        </p:spPr>
        <p:txBody>
          <a:bodyPr/>
          <a:lstStyle>
            <a:lvl1pPr marL="0" indent="0">
              <a:buNone/>
              <a:defRPr sz="2132"/>
            </a:lvl1pPr>
            <a:lvl2pPr marL="304496" indent="0">
              <a:buNone/>
              <a:defRPr sz="1865"/>
            </a:lvl2pPr>
            <a:lvl3pPr marL="608990" indent="0">
              <a:buNone/>
              <a:defRPr sz="1598"/>
            </a:lvl3pPr>
            <a:lvl4pPr marL="913486" indent="0">
              <a:buNone/>
              <a:defRPr sz="1332"/>
            </a:lvl4pPr>
            <a:lvl5pPr marL="1217981" indent="0">
              <a:buNone/>
              <a:defRPr sz="1332"/>
            </a:lvl5pPr>
            <a:lvl6pPr marL="1522476" indent="0">
              <a:buNone/>
              <a:defRPr sz="1332"/>
            </a:lvl6pPr>
            <a:lvl7pPr marL="1826972" indent="0">
              <a:buNone/>
              <a:defRPr sz="1332"/>
            </a:lvl7pPr>
            <a:lvl8pPr marL="2131466" indent="0">
              <a:buNone/>
              <a:defRPr sz="1332"/>
            </a:lvl8pPr>
            <a:lvl9pPr marL="2435962" indent="0">
              <a:buNone/>
              <a:defRPr sz="133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91589" y="8473437"/>
            <a:ext cx="4872038" cy="1270639"/>
          </a:xfrm>
        </p:spPr>
        <p:txBody>
          <a:bodyPr/>
          <a:lstStyle>
            <a:lvl1pPr marL="0" indent="0">
              <a:buNone/>
              <a:defRPr sz="932"/>
            </a:lvl1pPr>
            <a:lvl2pPr marL="304496" indent="0">
              <a:buNone/>
              <a:defRPr sz="800"/>
            </a:lvl2pPr>
            <a:lvl3pPr marL="608990" indent="0">
              <a:buNone/>
              <a:defRPr sz="666"/>
            </a:lvl3pPr>
            <a:lvl4pPr marL="913486" indent="0">
              <a:buNone/>
              <a:defRPr sz="599"/>
            </a:lvl4pPr>
            <a:lvl5pPr marL="1217981" indent="0">
              <a:buNone/>
              <a:defRPr sz="599"/>
            </a:lvl5pPr>
            <a:lvl6pPr marL="1522476" indent="0">
              <a:buNone/>
              <a:defRPr sz="599"/>
            </a:lvl6pPr>
            <a:lvl7pPr marL="1826972" indent="0">
              <a:buNone/>
              <a:defRPr sz="599"/>
            </a:lvl7pPr>
            <a:lvl8pPr marL="2131466" indent="0">
              <a:buNone/>
              <a:defRPr sz="599"/>
            </a:lvl8pPr>
            <a:lvl9pPr marL="2435962" indent="0">
              <a:buNone/>
              <a:defRPr sz="5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03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06004" y="433572"/>
            <a:ext cx="7308057" cy="1804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06004" y="2526244"/>
            <a:ext cx="7308057" cy="7145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06003" y="10034794"/>
            <a:ext cx="1894682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36335-D72B-4322-837B-DCEB98E0BDFD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74356" y="10034794"/>
            <a:ext cx="2571353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819378" y="10034794"/>
            <a:ext cx="1894682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1AEC0-57FA-4DEC-99E2-71714407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6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08990" rtl="0" eaLnBrk="1" latinLnBrk="0" hangingPunct="1">
        <a:spcBef>
          <a:spcPct val="0"/>
        </a:spcBef>
        <a:buNone/>
        <a:defRPr kumimoji="1" sz="29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71" indent="-228371" algn="l" defTabSz="6089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32" kern="1200">
          <a:solidFill>
            <a:schemeClr val="tx1"/>
          </a:solidFill>
          <a:latin typeface="+mn-lt"/>
          <a:ea typeface="+mn-ea"/>
          <a:cs typeface="+mn-cs"/>
        </a:defRPr>
      </a:lvl1pPr>
      <a:lvl2pPr marL="494805" indent="-190310" algn="l" defTabSz="6089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761238" indent="-152248" algn="l" defTabSz="6089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065734" indent="-152248" algn="l" defTabSz="6089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32" kern="1200">
          <a:solidFill>
            <a:schemeClr val="tx1"/>
          </a:solidFill>
          <a:latin typeface="+mn-lt"/>
          <a:ea typeface="+mn-ea"/>
          <a:cs typeface="+mn-cs"/>
        </a:defRPr>
      </a:lvl4pPr>
      <a:lvl5pPr marL="1370228" indent="-152248" algn="l" defTabSz="6089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32" kern="1200">
          <a:solidFill>
            <a:schemeClr val="tx1"/>
          </a:solidFill>
          <a:latin typeface="+mn-lt"/>
          <a:ea typeface="+mn-ea"/>
          <a:cs typeface="+mn-cs"/>
        </a:defRPr>
      </a:lvl5pPr>
      <a:lvl6pPr marL="1674724" indent="-152248" algn="l" defTabSz="6089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32" kern="1200">
          <a:solidFill>
            <a:schemeClr val="tx1"/>
          </a:solidFill>
          <a:latin typeface="+mn-lt"/>
          <a:ea typeface="+mn-ea"/>
          <a:cs typeface="+mn-cs"/>
        </a:defRPr>
      </a:lvl6pPr>
      <a:lvl7pPr marL="1979219" indent="-152248" algn="l" defTabSz="6089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32" kern="1200">
          <a:solidFill>
            <a:schemeClr val="tx1"/>
          </a:solidFill>
          <a:latin typeface="+mn-lt"/>
          <a:ea typeface="+mn-ea"/>
          <a:cs typeface="+mn-cs"/>
        </a:defRPr>
      </a:lvl7pPr>
      <a:lvl8pPr marL="2283714" indent="-152248" algn="l" defTabSz="6089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32" kern="1200">
          <a:solidFill>
            <a:schemeClr val="tx1"/>
          </a:solidFill>
          <a:latin typeface="+mn-lt"/>
          <a:ea typeface="+mn-ea"/>
          <a:cs typeface="+mn-cs"/>
        </a:defRPr>
      </a:lvl8pPr>
      <a:lvl9pPr marL="2588210" indent="-152248" algn="l" defTabSz="6089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08990" rtl="0" eaLnBrk="1" latinLnBrk="0" hangingPunct="1">
        <a:defRPr kumimoji="1" sz="1199" kern="1200">
          <a:solidFill>
            <a:schemeClr val="tx1"/>
          </a:solidFill>
          <a:latin typeface="+mn-lt"/>
          <a:ea typeface="+mn-ea"/>
          <a:cs typeface="+mn-cs"/>
        </a:defRPr>
      </a:lvl1pPr>
      <a:lvl2pPr marL="304496" algn="l" defTabSz="608990" rtl="0" eaLnBrk="1" latinLnBrk="0" hangingPunct="1">
        <a:defRPr kumimoji="1" sz="1199" kern="1200">
          <a:solidFill>
            <a:schemeClr val="tx1"/>
          </a:solidFill>
          <a:latin typeface="+mn-lt"/>
          <a:ea typeface="+mn-ea"/>
          <a:cs typeface="+mn-cs"/>
        </a:defRPr>
      </a:lvl2pPr>
      <a:lvl3pPr marL="608990" algn="l" defTabSz="608990" rtl="0" eaLnBrk="1" latinLnBrk="0" hangingPunct="1">
        <a:defRPr kumimoji="1" sz="1199" kern="1200">
          <a:solidFill>
            <a:schemeClr val="tx1"/>
          </a:solidFill>
          <a:latin typeface="+mn-lt"/>
          <a:ea typeface="+mn-ea"/>
          <a:cs typeface="+mn-cs"/>
        </a:defRPr>
      </a:lvl3pPr>
      <a:lvl4pPr marL="913486" algn="l" defTabSz="608990" rtl="0" eaLnBrk="1" latinLnBrk="0" hangingPunct="1">
        <a:defRPr kumimoji="1" sz="1199" kern="1200">
          <a:solidFill>
            <a:schemeClr val="tx1"/>
          </a:solidFill>
          <a:latin typeface="+mn-lt"/>
          <a:ea typeface="+mn-ea"/>
          <a:cs typeface="+mn-cs"/>
        </a:defRPr>
      </a:lvl4pPr>
      <a:lvl5pPr marL="1217981" algn="l" defTabSz="608990" rtl="0" eaLnBrk="1" latinLnBrk="0" hangingPunct="1">
        <a:defRPr kumimoji="1" sz="1199" kern="1200">
          <a:solidFill>
            <a:schemeClr val="tx1"/>
          </a:solidFill>
          <a:latin typeface="+mn-lt"/>
          <a:ea typeface="+mn-ea"/>
          <a:cs typeface="+mn-cs"/>
        </a:defRPr>
      </a:lvl5pPr>
      <a:lvl6pPr marL="1522476" algn="l" defTabSz="608990" rtl="0" eaLnBrk="1" latinLnBrk="0" hangingPunct="1">
        <a:defRPr kumimoji="1" sz="1199" kern="1200">
          <a:solidFill>
            <a:schemeClr val="tx1"/>
          </a:solidFill>
          <a:latin typeface="+mn-lt"/>
          <a:ea typeface="+mn-ea"/>
          <a:cs typeface="+mn-cs"/>
        </a:defRPr>
      </a:lvl6pPr>
      <a:lvl7pPr marL="1826972" algn="l" defTabSz="608990" rtl="0" eaLnBrk="1" latinLnBrk="0" hangingPunct="1">
        <a:defRPr kumimoji="1" sz="1199" kern="1200">
          <a:solidFill>
            <a:schemeClr val="tx1"/>
          </a:solidFill>
          <a:latin typeface="+mn-lt"/>
          <a:ea typeface="+mn-ea"/>
          <a:cs typeface="+mn-cs"/>
        </a:defRPr>
      </a:lvl7pPr>
      <a:lvl8pPr marL="2131466" algn="l" defTabSz="608990" rtl="0" eaLnBrk="1" latinLnBrk="0" hangingPunct="1">
        <a:defRPr kumimoji="1" sz="1199" kern="1200">
          <a:solidFill>
            <a:schemeClr val="tx1"/>
          </a:solidFill>
          <a:latin typeface="+mn-lt"/>
          <a:ea typeface="+mn-ea"/>
          <a:cs typeface="+mn-cs"/>
        </a:defRPr>
      </a:lvl8pPr>
      <a:lvl9pPr marL="2435962" algn="l" defTabSz="608990" rtl="0" eaLnBrk="1" latinLnBrk="0" hangingPunct="1">
        <a:defRPr kumimoji="1" sz="11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" y="300807"/>
            <a:ext cx="8120063" cy="884783"/>
          </a:xfrm>
          <a:solidFill>
            <a:srgbClr val="E60000"/>
          </a:solidFill>
        </p:spPr>
        <p:txBody>
          <a:bodyPr>
            <a:norm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映像レッスン休講日のお知らせ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03647" y="9966429"/>
            <a:ext cx="6912768" cy="415498"/>
          </a:xfrm>
        </p:spPr>
        <p:txBody>
          <a:bodyPr wrap="square">
            <a:spAutoFit/>
          </a:bodyPr>
          <a:lstStyle/>
          <a:p>
            <a:pPr algn="l"/>
            <a:r>
              <a:rPr lang="ja-JP" altLang="en-US" sz="2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都合により急な変更等ございます。予めご了承ください</a:t>
            </a:r>
            <a:endParaRPr lang="en-US" altLang="ja-JP" sz="9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31639" y="3325143"/>
            <a:ext cx="6984776" cy="4464496"/>
          </a:xfrm>
          <a:prstGeom prst="roundRect">
            <a:avLst>
              <a:gd name="adj" fmla="val 10077"/>
            </a:avLst>
          </a:prstGeom>
          <a:solidFill>
            <a:srgbClr val="FCEBC8"/>
          </a:solidFill>
          <a:ln w="76200">
            <a:solidFill>
              <a:srgbClr val="FF00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466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3D9642-85F2-436D-953C-0A084B9DE1C8}"/>
              </a:ext>
            </a:extLst>
          </p:cNvPr>
          <p:cNvSpPr txBox="1"/>
          <p:nvPr/>
        </p:nvSpPr>
        <p:spPr>
          <a:xfrm>
            <a:off x="891679" y="1393701"/>
            <a:ext cx="63367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rgbClr val="E6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下記の日程は大会・イベントで</a:t>
            </a:r>
            <a:endParaRPr lang="en-US" altLang="ja-JP" sz="3200" b="1" dirty="0">
              <a:solidFill>
                <a:srgbClr val="E6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>
                <a:solidFill>
                  <a:srgbClr val="E6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スタジオを使用するため、</a:t>
            </a:r>
            <a:endParaRPr lang="en-US" altLang="ja-JP" sz="3200" b="1" dirty="0">
              <a:solidFill>
                <a:srgbClr val="E6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>
                <a:solidFill>
                  <a:srgbClr val="E60000"/>
                </a:solidFill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休講</a:t>
            </a:r>
            <a:r>
              <a:rPr lang="ja-JP" altLang="en-US" sz="3200" b="1" dirty="0">
                <a:solidFill>
                  <a:srgbClr val="E6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とさせていただきます</a:t>
            </a:r>
            <a:endParaRPr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サブタイトル 2">
            <a:extLst>
              <a:ext uri="{FF2B5EF4-FFF2-40B4-BE49-F238E27FC236}">
                <a16:creationId xmlns:a16="http://schemas.microsoft.com/office/drawing/2014/main" id="{1DB7A631-38AC-47DA-9D09-C3704FA5E3ED}"/>
              </a:ext>
            </a:extLst>
          </p:cNvPr>
          <p:cNvSpPr txBox="1">
            <a:spLocks/>
          </p:cNvSpPr>
          <p:nvPr/>
        </p:nvSpPr>
        <p:spPr>
          <a:xfrm>
            <a:off x="747664" y="3469159"/>
            <a:ext cx="6552727" cy="4045338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4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5994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8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11987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13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17981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23974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29968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435962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841955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247949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en-US" altLang="ja-JP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24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日（火・</a:t>
            </a: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祝）･･･終日</a:t>
            </a:r>
            <a:endParaRPr lang="en-US" altLang="ja-JP" sz="2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日（土）・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日（日）･･･終日</a:t>
            </a:r>
            <a:endParaRPr lang="en-US" altLang="ja-JP" sz="2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●２月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</a:t>
            </a:r>
            <a:endParaRPr lang="en-US" altLang="ja-JP" sz="2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spcBef>
                <a:spcPts val="0"/>
              </a:spcBef>
            </a:pP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12:10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グループブラスト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</a:p>
          <a:p>
            <a:pPr algn="l">
              <a:spcBef>
                <a:spcPts val="0"/>
              </a:spcBef>
            </a:pP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12:55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グループパワー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</a:p>
          <a:p>
            <a:pPr algn="l">
              <a:spcBef>
                <a:spcPts val="0"/>
              </a:spcBef>
            </a:pP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13:40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グループファイト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</a:p>
          <a:p>
            <a:pPr algn="l">
              <a:spcBef>
                <a:spcPts val="0"/>
              </a:spcBef>
            </a:pP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14:25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お腹シェイプ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en-US" altLang="ja-JP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日（木・祝）･･･終日</a:t>
            </a:r>
            <a:endParaRPr lang="en-US" altLang="ja-JP" sz="2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日（土）～</a:t>
            </a:r>
            <a:r>
              <a:rPr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日（金）･･･終日</a:t>
            </a:r>
            <a:endParaRPr lang="en-US" altLang="ja-JP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AA62B1A7-3FCA-4A47-B827-96ED9775BAD3}"/>
              </a:ext>
            </a:extLst>
          </p:cNvPr>
          <p:cNvSpPr txBox="1">
            <a:spLocks/>
          </p:cNvSpPr>
          <p:nvPr/>
        </p:nvSpPr>
        <p:spPr>
          <a:xfrm>
            <a:off x="6004247" y="7944688"/>
            <a:ext cx="1772029" cy="276999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4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5994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8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11987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13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17981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23974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29968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435962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841955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247949" indent="0" algn="ctr" defTabSz="81198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77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35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２月４日現在</a:t>
            </a:r>
            <a:endParaRPr lang="en-US" altLang="ja-JP" sz="75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140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136</Words>
  <Application>Microsoft Office PowerPoint</Application>
  <PresentationFormat>B4 (ISO) 250x353 mm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映像レッスン休講日のお知らせ</vt:lpstr>
    </vt:vector>
  </TitlesOfParts>
  <Company>renaissance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髙田　明浩</dc:creator>
  <cp:lastModifiedBy>藤岡　真也</cp:lastModifiedBy>
  <cp:revision>57</cp:revision>
  <cp:lastPrinted>2025-02-04T10:42:05Z</cp:lastPrinted>
  <dcterms:created xsi:type="dcterms:W3CDTF">2021-01-24T07:11:37Z</dcterms:created>
  <dcterms:modified xsi:type="dcterms:W3CDTF">2025-02-04T10:45:41Z</dcterms:modified>
</cp:coreProperties>
</file>